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1" r:id="rId3"/>
    <p:sldId id="257" r:id="rId4"/>
    <p:sldId id="263" r:id="rId5"/>
    <p:sldId id="264" r:id="rId6"/>
    <p:sldId id="265" r:id="rId7"/>
    <p:sldId id="266" r:id="rId8"/>
    <p:sldId id="258" r:id="rId9"/>
    <p:sldId id="267" r:id="rId10"/>
    <p:sldId id="268" r:id="rId11"/>
    <p:sldId id="259" r:id="rId12"/>
    <p:sldId id="269" r:id="rId13"/>
    <p:sldId id="270" r:id="rId14"/>
    <p:sldId id="260" r:id="rId15"/>
    <p:sldId id="262"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C8AEBA2-1FE3-4C0C-BA12-85F9462C1CF2}" type="datetimeFigureOut">
              <a:rPr lang="ar-IQ" smtClean="0"/>
              <a:t>07/02/1439</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1960EC-654E-43C9-B667-D452B51C3243}" type="slidenum">
              <a:rPr lang="ar-IQ" smtClean="0"/>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8AEBA2-1FE3-4C0C-BA12-85F9462C1CF2}" type="datetimeFigureOut">
              <a:rPr lang="ar-IQ" smtClean="0"/>
              <a:t>07/02/1439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1960EC-654E-43C9-B667-D452B51C3243}"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61960EC-654E-43C9-B667-D452B51C3243}" type="slidenum">
              <a:rPr lang="ar-IQ" smtClean="0"/>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8AEBA2-1FE3-4C0C-BA12-85F9462C1CF2}" type="datetimeFigureOut">
              <a:rPr lang="ar-IQ" smtClean="0"/>
              <a:t>07/02/1439</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8AEBA2-1FE3-4C0C-BA12-85F9462C1CF2}" type="datetimeFigureOut">
              <a:rPr lang="ar-IQ" smtClean="0"/>
              <a:t>07/02/1439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D61960EC-654E-43C9-B667-D452B51C3243}" type="slidenum">
              <a:rPr lang="ar-IQ" smtClean="0"/>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CC8AEBA2-1FE3-4C0C-BA12-85F9462C1CF2}" type="datetimeFigureOut">
              <a:rPr lang="ar-IQ" smtClean="0"/>
              <a:t>07/02/1439</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1960EC-654E-43C9-B667-D452B51C3243}" type="slidenum">
              <a:rPr lang="ar-IQ" smtClean="0"/>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C8AEBA2-1FE3-4C0C-BA12-85F9462C1CF2}" type="datetimeFigureOut">
              <a:rPr lang="ar-IQ" smtClean="0"/>
              <a:t>07/02/1439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1960EC-654E-43C9-B667-D452B51C3243}" type="slidenum">
              <a:rPr lang="ar-IQ" smtClean="0"/>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C8AEBA2-1FE3-4C0C-BA12-85F9462C1CF2}" type="datetimeFigureOut">
              <a:rPr lang="ar-IQ" smtClean="0"/>
              <a:t>07/02/1439</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61960EC-654E-43C9-B667-D452B51C3243}" type="slidenum">
              <a:rPr lang="ar-IQ" smtClean="0"/>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8AEBA2-1FE3-4C0C-BA12-85F9462C1CF2}" type="datetimeFigureOut">
              <a:rPr lang="ar-IQ" smtClean="0"/>
              <a:t>07/02/1439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D61960EC-654E-43C9-B667-D452B51C324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C8AEBA2-1FE3-4C0C-BA12-85F9462C1CF2}" type="datetimeFigureOut">
              <a:rPr lang="ar-IQ" smtClean="0"/>
              <a:t>07/02/1439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1960EC-654E-43C9-B667-D452B51C324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1960EC-654E-43C9-B667-D452B51C3243}" type="slidenum">
              <a:rPr lang="ar-IQ" smtClean="0"/>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C8AEBA2-1FE3-4C0C-BA12-85F9462C1CF2}" type="datetimeFigureOut">
              <a:rPr lang="ar-IQ" smtClean="0"/>
              <a:t>07/02/1439</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61960EC-654E-43C9-B667-D452B51C3243}" type="slidenum">
              <a:rPr lang="ar-IQ" smtClean="0"/>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C8AEBA2-1FE3-4C0C-BA12-85F9462C1CF2}" type="datetimeFigureOut">
              <a:rPr lang="ar-IQ" smtClean="0"/>
              <a:t>07/02/1439</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C8AEBA2-1FE3-4C0C-BA12-85F9462C1CF2}" type="datetimeFigureOut">
              <a:rPr lang="ar-IQ" smtClean="0"/>
              <a:t>07/02/1439</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1960EC-654E-43C9-B667-D452B51C3243}" type="slidenum">
              <a:rPr lang="ar-IQ" smtClean="0"/>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ar-IQ" sz="2400" dirty="0" smtClean="0">
                <a:latin typeface="Andalus" pitchFamily="18" charset="-78"/>
                <a:cs typeface="Andalus" pitchFamily="18" charset="-78"/>
              </a:rPr>
              <a:t>الاستاذ المساعد انسام يعرب</a:t>
            </a:r>
            <a:endParaRPr lang="ar-IQ" sz="2400" dirty="0">
              <a:latin typeface="Andalus" pitchFamily="18" charset="-78"/>
              <a:cs typeface="Andalus" pitchFamily="18" charset="-78"/>
            </a:endParaRPr>
          </a:p>
        </p:txBody>
      </p:sp>
      <p:sp>
        <p:nvSpPr>
          <p:cNvPr id="2" name="Title 1"/>
          <p:cNvSpPr>
            <a:spLocks noGrp="1"/>
          </p:cNvSpPr>
          <p:nvPr>
            <p:ph type="ctrTitle"/>
          </p:nvPr>
        </p:nvSpPr>
        <p:spPr/>
        <p:txBody>
          <a:bodyPr/>
          <a:lstStyle/>
          <a:p>
            <a:r>
              <a:rPr lang="ar-IQ" dirty="0" smtClean="0">
                <a:latin typeface="Andalus" pitchFamily="18" charset="-78"/>
                <a:cs typeface="Andalus" pitchFamily="18" charset="-78"/>
              </a:rPr>
              <a:t>انواع المتعلمين واساليب التعلم</a:t>
            </a:r>
            <a:endParaRPr lang="ar-IQ"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8194" name="Picture 2" descr="C:\Users\dell\Desktop\513044940.jpg"/>
          <p:cNvPicPr>
            <a:picLocks noGrp="1" noChangeAspect="1" noChangeArrowheads="1"/>
          </p:cNvPicPr>
          <p:nvPr>
            <p:ph sz="quarter" idx="1"/>
          </p:nvPr>
        </p:nvPicPr>
        <p:blipFill>
          <a:blip r:embed="rId2" cstate="email">
            <a:extLst>
              <a:ext uri="{28A0092B-C50C-407E-A947-70E740481C1C}">
                <a14:useLocalDpi xmlns:a14="http://schemas.microsoft.com/office/drawing/2010/main"/>
              </a:ext>
            </a:extLst>
          </a:blip>
          <a:srcRect/>
          <a:stretch>
            <a:fillRect/>
          </a:stretch>
        </p:blipFill>
        <p:spPr bwMode="auto">
          <a:xfrm>
            <a:off x="214283" y="214290"/>
            <a:ext cx="8771212" cy="649327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r>
              <a:rPr lang="ar-IQ" dirty="0" smtClean="0"/>
              <a:t>لمتعلم الحركي </a:t>
            </a:r>
            <a:r>
              <a:rPr lang="en-US" dirty="0" smtClean="0"/>
              <a:t>kinetic learner </a:t>
            </a:r>
            <a:r>
              <a:rPr lang="ar-IQ" dirty="0" smtClean="0"/>
              <a:t>وهو المتعلم الذي يتعلم عن طريق اشراك عضلاته في تعلم المعلومة لتشكل ذاكرة حركية واذا استخدمنا المثال السابق يفضل المتعلم بعد شراء الالة يقوم بتشغيلها بنفسه خطوة خطوة عوضا عن القارءة والسماع</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9218" name="Picture 2" descr="C:\Users\dell\Desktop\87815936.jpg"/>
          <p:cNvPicPr>
            <a:picLocks noGrp="1" noChangeAspect="1" noChangeArrowheads="1"/>
          </p:cNvPicPr>
          <p:nvPr>
            <p:ph sz="quarter" idx="1"/>
          </p:nvPr>
        </p:nvPicPr>
        <p:blipFill>
          <a:blip r:embed="rId2" cstate="email">
            <a:extLst>
              <a:ext uri="{28A0092B-C50C-407E-A947-70E740481C1C}">
                <a14:useLocalDpi xmlns:a14="http://schemas.microsoft.com/office/drawing/2010/main"/>
              </a:ext>
            </a:extLst>
          </a:blip>
          <a:srcRect/>
          <a:stretch>
            <a:fillRect/>
          </a:stretch>
        </p:blipFill>
        <p:spPr bwMode="auto">
          <a:xfrm>
            <a:off x="0" y="384002"/>
            <a:ext cx="8929718" cy="626991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42" name="Picture 2" descr="C:\Users\dell\Desktop\11_3f6e87cd-10a6-4409-8268-d7f85f4d4e1c_large.jpg"/>
          <p:cNvPicPr>
            <a:picLocks noGrp="1" noChangeAspect="1" noChangeArrowheads="1"/>
          </p:cNvPicPr>
          <p:nvPr>
            <p:ph sz="quarter" idx="1"/>
          </p:nvPr>
        </p:nvPicPr>
        <p:blipFill>
          <a:blip r:embed="rId2"/>
          <a:srcRect/>
          <a:stretch>
            <a:fillRect/>
          </a:stretch>
        </p:blipFill>
        <p:spPr bwMode="auto">
          <a:xfrm>
            <a:off x="0" y="0"/>
            <a:ext cx="9104427" cy="682812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r>
              <a:rPr lang="ar-IQ" dirty="0" smtClean="0"/>
              <a:t>الوسيلة التعليمية الثمالية هي تلك التي تشرك اكبر عدد ممكن من انواع المتعلمين في ان واحد</a:t>
            </a:r>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2050" name="Picture 2" descr="C:\Users\dell\Desktop\junior book\methods of teaching\c0416a35219bc2ea43ede11c0c7253fb.jpg"/>
          <p:cNvPicPr>
            <a:picLocks noGrp="1" noChangeAspect="1" noChangeArrowheads="1"/>
          </p:cNvPicPr>
          <p:nvPr>
            <p:ph sz="quarter" idx="1"/>
          </p:nvPr>
        </p:nvPicPr>
        <p:blipFill>
          <a:blip r:embed="rId2"/>
          <a:srcRect/>
          <a:stretch>
            <a:fillRect/>
          </a:stretch>
        </p:blipFill>
        <p:spPr bwMode="auto">
          <a:xfrm>
            <a:off x="1" y="8704"/>
            <a:ext cx="9117038" cy="684929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6" name="Picture 2" descr="C:\Users\dell\Desktop\junior book\methods of teaching\images.jpg"/>
          <p:cNvPicPr>
            <a:picLocks noGrp="1" noChangeAspect="1" noChangeArrowheads="1"/>
          </p:cNvPicPr>
          <p:nvPr>
            <p:ph sz="quarter" idx="1"/>
          </p:nvPr>
        </p:nvPicPr>
        <p:blipFill>
          <a:blip r:embed="rId2"/>
          <a:srcRect/>
          <a:stretch>
            <a:fillRect/>
          </a:stretch>
        </p:blipFill>
        <p:spPr bwMode="auto">
          <a:xfrm>
            <a:off x="0" y="92503"/>
            <a:ext cx="9144000" cy="677685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p:txBody>
          <a:bodyPr/>
          <a:lstStyle/>
          <a:p>
            <a:r>
              <a:rPr lang="ar-IQ" dirty="0" smtClean="0"/>
              <a:t>متعلم البصري </a:t>
            </a:r>
            <a:r>
              <a:rPr lang="en-US" dirty="0" smtClean="0"/>
              <a:t>visual learner </a:t>
            </a:r>
            <a:r>
              <a:rPr lang="ar-IQ" dirty="0" smtClean="0"/>
              <a:t>وهو المتعلم الذي يتعلم عن طريق رؤية المعلومة مكتوبة على سبيل المثال في حالة شراء هذا المتعلم الة يقوم بقراءة كتيبات ليتعرف على طريقة عمل الة معينة</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074" name="Picture 2" descr="C:\Users\dell\Desktop\13_3019bfcc-2a75-48f5-8de6-b28131e6db55_large.jpg"/>
          <p:cNvPicPr>
            <a:picLocks noGrp="1" noChangeAspect="1" noChangeArrowheads="1"/>
          </p:cNvPicPr>
          <p:nvPr>
            <p:ph sz="quarter" idx="1"/>
          </p:nvPr>
        </p:nvPicPr>
        <p:blipFill>
          <a:blip r:embed="rId2"/>
          <a:srcRect/>
          <a:stretch>
            <a:fillRect/>
          </a:stretch>
        </p:blipFill>
        <p:spPr bwMode="auto">
          <a:xfrm>
            <a:off x="0" y="0"/>
            <a:ext cx="9144000" cy="691715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r>
              <a:rPr lang="ar-IQ" dirty="0" smtClean="0"/>
              <a:t>للمتعلم البصري يستخد الصور والاشكال البيانية والمخططاطات والفديوات والباوربوينت</a:t>
            </a:r>
          </a:p>
          <a:p>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5122" name="Picture 2" descr="C:\Users\dell\Desktop\color-coded-notes.jpg"/>
          <p:cNvPicPr>
            <a:picLocks noGrp="1" noChangeAspect="1" noChangeArrowheads="1"/>
          </p:cNvPicPr>
          <p:nvPr>
            <p:ph sz="quarter" idx="1"/>
          </p:nvPr>
        </p:nvPicPr>
        <p:blipFill>
          <a:blip r:embed="rId2"/>
          <a:srcRect/>
          <a:stretch>
            <a:fillRect/>
          </a:stretch>
        </p:blipFill>
        <p:spPr bwMode="auto">
          <a:xfrm>
            <a:off x="0" y="0"/>
            <a:ext cx="9143999"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6146" name="Picture 2" descr="C:\Users\dell\Desktop\original.jpg"/>
          <p:cNvPicPr>
            <a:picLocks noGrp="1" noChangeAspect="1" noChangeArrowheads="1"/>
          </p:cNvPicPr>
          <p:nvPr>
            <p:ph sz="quarter" idx="1"/>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1756" cy="685345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r>
              <a:rPr lang="ar-IQ" dirty="0" smtClean="0"/>
              <a:t>متعلم السمعي </a:t>
            </a:r>
            <a:r>
              <a:rPr lang="en-US" dirty="0" smtClean="0"/>
              <a:t>auditory learner </a:t>
            </a:r>
            <a:r>
              <a:rPr lang="ar-IQ" dirty="0" smtClean="0"/>
              <a:t>وهو الذي يتعلم عن طريق سماع المعلومة وفي حالة شراء اله مثل المثال السابق يفضل سماع شرح مفصل عنها عوضا عن قراءة الكتيب</a:t>
            </a: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7170" name="Picture 2" descr="C:\Users\dell\Desktop\maxresdefault.jpg"/>
          <p:cNvPicPr>
            <a:picLocks noGrp="1" noChangeAspect="1" noChangeArrowheads="1"/>
          </p:cNvPicPr>
          <p:nvPr>
            <p:ph sz="quarter" idx="1"/>
          </p:nvPr>
        </p:nvPicPr>
        <p:blipFill>
          <a:blip r:embed="rId2" cstate="email">
            <a:extLst>
              <a:ext uri="{28A0092B-C50C-407E-A947-70E740481C1C}">
                <a14:useLocalDpi xmlns:a14="http://schemas.microsoft.com/office/drawing/2010/main"/>
              </a:ext>
            </a:extLst>
          </a:blip>
          <a:srcRect/>
          <a:stretch>
            <a:fillRect/>
          </a:stretch>
        </p:blipFill>
        <p:spPr bwMode="auto">
          <a:xfrm>
            <a:off x="19575" y="0"/>
            <a:ext cx="9154174" cy="6858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TotalTime>
  <Words>127</Words>
  <Application>Microsoft Office PowerPoint</Application>
  <PresentationFormat>On-screen Show (4:3)</PresentationFormat>
  <Paragraphs>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انواع المتعلمين واساليب التعلم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انواع المتعلمين واساليب التعلم</dc:title>
  <dc:creator>dell</dc:creator>
  <cp:lastModifiedBy>DR.Ahmed Saker</cp:lastModifiedBy>
  <cp:revision>4</cp:revision>
  <dcterms:created xsi:type="dcterms:W3CDTF">2017-10-25T21:05:32Z</dcterms:created>
  <dcterms:modified xsi:type="dcterms:W3CDTF">2017-10-27T08:06:54Z</dcterms:modified>
</cp:coreProperties>
</file>